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706" y="2379413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Retell the events/actions that happened in a story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8" y="360694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how things were or used to be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59" y="4492447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Say what was going on when something else happened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53163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childhood activities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260" y="6131341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Form the </a:t>
            </a:r>
            <a:r>
              <a:rPr lang="en-US" sz="2800" dirty="0" err="1" smtClean="0">
                <a:latin typeface="Kristen ITC" pitchFamily="66" charset="0"/>
              </a:rPr>
              <a:t>imparfait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10278</TotalTime>
  <Words>47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116</cp:revision>
  <dcterms:created xsi:type="dcterms:W3CDTF">2011-09-14T23:22:57Z</dcterms:created>
  <dcterms:modified xsi:type="dcterms:W3CDTF">2014-04-16T10:55:05Z</dcterms:modified>
</cp:coreProperties>
</file>